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79" r:id="rId4"/>
    <p:sldId id="1162" r:id="rId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400" b="0" i="0" u="none" kern="1200" baseline="0">
        <a:solidFill>
          <a:srgbClr val="FFFF00"/>
        </a:solidFill>
        <a:latin typeface="Arial Unicode MS" panose="020B0604020202020204" pitchFamily="34" charset="-122"/>
        <a:ea typeface="Arial Unicode MS" panose="020B0604020202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4.png"/><Relationship Id="rId13" Type="http://schemas.openxmlformats.org/officeDocument/2006/relationships/image" Target="../media/image3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